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67" r:id="rId13"/>
    <p:sldId id="270" r:id="rId14"/>
    <p:sldId id="271" r:id="rId15"/>
    <p:sldId id="269" r:id="rId16"/>
    <p:sldId id="272" r:id="rId17"/>
    <p:sldId id="273" r:id="rId18"/>
    <p:sldId id="274" r:id="rId19"/>
    <p:sldId id="277" r:id="rId20"/>
    <p:sldId id="275" r:id="rId21"/>
    <p:sldId id="27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7" autoAdjust="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.png"/><Relationship Id="rId7" Type="http://schemas.openxmlformats.org/officeDocument/2006/relationships/image" Target="../media/image2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8093364" cy="53599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модулям. Такой подход позволит: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Снизить технические требования к серверу.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Ускорить быстродействие при обработке микропроцессов.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Учитывать не только данные с датчиков, но и вес каждого датчика в системе (т.к. датчик является отдельным нейроном).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Сформировать уникальные связи и зависимости в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327286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607A2-6277-43D5-BDB9-0EFB36F2A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74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6236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77367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4050</TotalTime>
  <Words>958</Words>
  <Application>Microsoft Office PowerPoint</Application>
  <PresentationFormat>Широкоэкранный</PresentationFormat>
  <Paragraphs>106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41</cp:revision>
  <dcterms:created xsi:type="dcterms:W3CDTF">2024-02-09T15:19:55Z</dcterms:created>
  <dcterms:modified xsi:type="dcterms:W3CDTF">2024-03-04T10:38:19Z</dcterms:modified>
</cp:coreProperties>
</file>